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7" r:id="rId8"/>
    <p:sldId id="268" r:id="rId9"/>
    <p:sldId id="270" r:id="rId10"/>
    <p:sldId id="271" r:id="rId11"/>
    <p:sldId id="274" r:id="rId12"/>
    <p:sldId id="275" r:id="rId13"/>
    <p:sldId id="284" r:id="rId14"/>
    <p:sldId id="282" r:id="rId15"/>
    <p:sldId id="281" r:id="rId16"/>
    <p:sldId id="280" r:id="rId17"/>
    <p:sldId id="279" r:id="rId18"/>
    <p:sldId id="278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4CE1E344-4BE8-40CF-9E3F-74CB46C9D3C3}"/>
    <pc:docChg chg="custSel delSld modSld delMainMaster">
      <pc:chgData name="Jacintha Westerink" userId="c1c74fd5-67fa-43d8-8063-0adb3063a5fc" providerId="ADAL" clId="{4CE1E344-4BE8-40CF-9E3F-74CB46C9D3C3}" dt="2020-06-03T10:55:05.620" v="35" actId="47"/>
      <pc:docMkLst>
        <pc:docMk/>
      </pc:docMkLst>
      <pc:sldChg chg="modSp mod">
        <pc:chgData name="Jacintha Westerink" userId="c1c74fd5-67fa-43d8-8063-0adb3063a5fc" providerId="ADAL" clId="{4CE1E344-4BE8-40CF-9E3F-74CB46C9D3C3}" dt="2020-06-03T10:53:25.873" v="0" actId="6549"/>
        <pc:sldMkLst>
          <pc:docMk/>
          <pc:sldMk cId="1916137088" sldId="256"/>
        </pc:sldMkLst>
        <pc:spChg chg="mod">
          <ac:chgData name="Jacintha Westerink" userId="c1c74fd5-67fa-43d8-8063-0adb3063a5fc" providerId="ADAL" clId="{4CE1E344-4BE8-40CF-9E3F-74CB46C9D3C3}" dt="2020-06-03T10:53:25.873" v="0" actId="6549"/>
          <ac:spMkLst>
            <pc:docMk/>
            <pc:sldMk cId="1916137088" sldId="256"/>
            <ac:spMk id="4" creationId="{5920C869-29FC-4B63-A8AA-556CC2ED1876}"/>
          </ac:spMkLst>
        </pc:spChg>
      </pc:sldChg>
      <pc:sldChg chg="modSp mod">
        <pc:chgData name="Jacintha Westerink" userId="c1c74fd5-67fa-43d8-8063-0adb3063a5fc" providerId="ADAL" clId="{4CE1E344-4BE8-40CF-9E3F-74CB46C9D3C3}" dt="2020-06-03T10:53:31.201" v="1" actId="6549"/>
        <pc:sldMkLst>
          <pc:docMk/>
          <pc:sldMk cId="3864223687" sldId="257"/>
        </pc:sldMkLst>
        <pc:spChg chg="mod">
          <ac:chgData name="Jacintha Westerink" userId="c1c74fd5-67fa-43d8-8063-0adb3063a5fc" providerId="ADAL" clId="{4CE1E344-4BE8-40CF-9E3F-74CB46C9D3C3}" dt="2020-06-03T10:53:31.201" v="1" actId="6549"/>
          <ac:spMkLst>
            <pc:docMk/>
            <pc:sldMk cId="3864223687" sldId="257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3:35.887" v="2" actId="6549"/>
        <pc:sldMkLst>
          <pc:docMk/>
          <pc:sldMk cId="2753076124" sldId="258"/>
        </pc:sldMkLst>
        <pc:spChg chg="mod">
          <ac:chgData name="Jacintha Westerink" userId="c1c74fd5-67fa-43d8-8063-0adb3063a5fc" providerId="ADAL" clId="{4CE1E344-4BE8-40CF-9E3F-74CB46C9D3C3}" dt="2020-06-03T10:53:35.887" v="2" actId="6549"/>
          <ac:spMkLst>
            <pc:docMk/>
            <pc:sldMk cId="2753076124" sldId="258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3:40.696" v="4" actId="27636"/>
        <pc:sldMkLst>
          <pc:docMk/>
          <pc:sldMk cId="3300301367" sldId="267"/>
        </pc:sldMkLst>
        <pc:spChg chg="mod">
          <ac:chgData name="Jacintha Westerink" userId="c1c74fd5-67fa-43d8-8063-0adb3063a5fc" providerId="ADAL" clId="{4CE1E344-4BE8-40CF-9E3F-74CB46C9D3C3}" dt="2020-06-03T10:53:40.696" v="4" actId="27636"/>
          <ac:spMkLst>
            <pc:docMk/>
            <pc:sldMk cId="3300301367" sldId="267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3:45.565" v="5" actId="6549"/>
        <pc:sldMkLst>
          <pc:docMk/>
          <pc:sldMk cId="1675491166" sldId="268"/>
        </pc:sldMkLst>
        <pc:spChg chg="mod">
          <ac:chgData name="Jacintha Westerink" userId="c1c74fd5-67fa-43d8-8063-0adb3063a5fc" providerId="ADAL" clId="{4CE1E344-4BE8-40CF-9E3F-74CB46C9D3C3}" dt="2020-06-03T10:53:45.565" v="5" actId="6549"/>
          <ac:spMkLst>
            <pc:docMk/>
            <pc:sldMk cId="1675491166" sldId="268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3:51.076" v="6" actId="6549"/>
        <pc:sldMkLst>
          <pc:docMk/>
          <pc:sldMk cId="2497053782" sldId="270"/>
        </pc:sldMkLst>
        <pc:spChg chg="mod">
          <ac:chgData name="Jacintha Westerink" userId="c1c74fd5-67fa-43d8-8063-0adb3063a5fc" providerId="ADAL" clId="{4CE1E344-4BE8-40CF-9E3F-74CB46C9D3C3}" dt="2020-06-03T10:53:51.076" v="6" actId="6549"/>
          <ac:spMkLst>
            <pc:docMk/>
            <pc:sldMk cId="2497053782" sldId="270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3:56.312" v="8" actId="6549"/>
        <pc:sldMkLst>
          <pc:docMk/>
          <pc:sldMk cId="712676139" sldId="271"/>
        </pc:sldMkLst>
        <pc:spChg chg="mod">
          <ac:chgData name="Jacintha Westerink" userId="c1c74fd5-67fa-43d8-8063-0adb3063a5fc" providerId="ADAL" clId="{4CE1E344-4BE8-40CF-9E3F-74CB46C9D3C3}" dt="2020-06-03T10:53:56.312" v="8" actId="6549"/>
          <ac:spMkLst>
            <pc:docMk/>
            <pc:sldMk cId="712676139" sldId="271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00.691" v="9" actId="6549"/>
        <pc:sldMkLst>
          <pc:docMk/>
          <pc:sldMk cId="1188122184" sldId="274"/>
        </pc:sldMkLst>
        <pc:spChg chg="mod">
          <ac:chgData name="Jacintha Westerink" userId="c1c74fd5-67fa-43d8-8063-0adb3063a5fc" providerId="ADAL" clId="{4CE1E344-4BE8-40CF-9E3F-74CB46C9D3C3}" dt="2020-06-03T10:54:00.691" v="9" actId="6549"/>
          <ac:spMkLst>
            <pc:docMk/>
            <pc:sldMk cId="1188122184" sldId="274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05.296" v="10" actId="6549"/>
        <pc:sldMkLst>
          <pc:docMk/>
          <pc:sldMk cId="3492276981" sldId="275"/>
        </pc:sldMkLst>
        <pc:spChg chg="mod">
          <ac:chgData name="Jacintha Westerink" userId="c1c74fd5-67fa-43d8-8063-0adb3063a5fc" providerId="ADAL" clId="{4CE1E344-4BE8-40CF-9E3F-74CB46C9D3C3}" dt="2020-06-03T10:54:05.296" v="10" actId="6549"/>
          <ac:spMkLst>
            <pc:docMk/>
            <pc:sldMk cId="3492276981" sldId="275"/>
            <ac:spMk id="2" creationId="{034A2F8D-7BEB-4FA4-B8EE-C8EA95A9CE43}"/>
          </ac:spMkLst>
        </pc:spChg>
      </pc:sldChg>
      <pc:sldChg chg="del">
        <pc:chgData name="Jacintha Westerink" userId="c1c74fd5-67fa-43d8-8063-0adb3063a5fc" providerId="ADAL" clId="{4CE1E344-4BE8-40CF-9E3F-74CB46C9D3C3}" dt="2020-06-03T10:55:05.620" v="35" actId="47"/>
        <pc:sldMkLst>
          <pc:docMk/>
          <pc:sldMk cId="473374556" sldId="277"/>
        </pc:sldMkLst>
      </pc:sldChg>
      <pc:sldChg chg="modSp mod">
        <pc:chgData name="Jacintha Westerink" userId="c1c74fd5-67fa-43d8-8063-0adb3063a5fc" providerId="ADAL" clId="{4CE1E344-4BE8-40CF-9E3F-74CB46C9D3C3}" dt="2020-06-03T10:54:38.539" v="30" actId="6549"/>
        <pc:sldMkLst>
          <pc:docMk/>
          <pc:sldMk cId="1596992724" sldId="278"/>
        </pc:sldMkLst>
        <pc:spChg chg="mod">
          <ac:chgData name="Jacintha Westerink" userId="c1c74fd5-67fa-43d8-8063-0adb3063a5fc" providerId="ADAL" clId="{4CE1E344-4BE8-40CF-9E3F-74CB46C9D3C3}" dt="2020-06-03T10:54:38.539" v="30" actId="6549"/>
          <ac:spMkLst>
            <pc:docMk/>
            <pc:sldMk cId="1596992724" sldId="278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32.250" v="20" actId="27636"/>
        <pc:sldMkLst>
          <pc:docMk/>
          <pc:sldMk cId="3087090580" sldId="279"/>
        </pc:sldMkLst>
        <pc:spChg chg="mod">
          <ac:chgData name="Jacintha Westerink" userId="c1c74fd5-67fa-43d8-8063-0adb3063a5fc" providerId="ADAL" clId="{4CE1E344-4BE8-40CF-9E3F-74CB46C9D3C3}" dt="2020-06-03T10:54:32.250" v="20" actId="27636"/>
          <ac:spMkLst>
            <pc:docMk/>
            <pc:sldMk cId="3087090580" sldId="279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25.107" v="18" actId="6549"/>
        <pc:sldMkLst>
          <pc:docMk/>
          <pc:sldMk cId="1810390297" sldId="280"/>
        </pc:sldMkLst>
        <pc:spChg chg="mod">
          <ac:chgData name="Jacintha Westerink" userId="c1c74fd5-67fa-43d8-8063-0adb3063a5fc" providerId="ADAL" clId="{4CE1E344-4BE8-40CF-9E3F-74CB46C9D3C3}" dt="2020-06-03T10:54:25.107" v="18" actId="6549"/>
          <ac:spMkLst>
            <pc:docMk/>
            <pc:sldMk cId="1810390297" sldId="280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20.856" v="17" actId="6549"/>
        <pc:sldMkLst>
          <pc:docMk/>
          <pc:sldMk cId="2177097054" sldId="281"/>
        </pc:sldMkLst>
        <pc:spChg chg="mod">
          <ac:chgData name="Jacintha Westerink" userId="c1c74fd5-67fa-43d8-8063-0adb3063a5fc" providerId="ADAL" clId="{4CE1E344-4BE8-40CF-9E3F-74CB46C9D3C3}" dt="2020-06-03T10:54:20.856" v="17" actId="6549"/>
          <ac:spMkLst>
            <pc:docMk/>
            <pc:sldMk cId="2177097054" sldId="281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14.790" v="14" actId="6549"/>
        <pc:sldMkLst>
          <pc:docMk/>
          <pc:sldMk cId="2439682470" sldId="282"/>
        </pc:sldMkLst>
        <pc:spChg chg="mod">
          <ac:chgData name="Jacintha Westerink" userId="c1c74fd5-67fa-43d8-8063-0adb3063a5fc" providerId="ADAL" clId="{4CE1E344-4BE8-40CF-9E3F-74CB46C9D3C3}" dt="2020-06-03T10:54:14.790" v="14" actId="6549"/>
          <ac:spMkLst>
            <pc:docMk/>
            <pc:sldMk cId="2439682470" sldId="282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09.924" v="13" actId="6549"/>
        <pc:sldMkLst>
          <pc:docMk/>
          <pc:sldMk cId="3807342735" sldId="284"/>
        </pc:sldMkLst>
        <pc:spChg chg="mod">
          <ac:chgData name="Jacintha Westerink" userId="c1c74fd5-67fa-43d8-8063-0adb3063a5fc" providerId="ADAL" clId="{4CE1E344-4BE8-40CF-9E3F-74CB46C9D3C3}" dt="2020-06-03T10:54:09.924" v="13" actId="6549"/>
          <ac:spMkLst>
            <pc:docMk/>
            <pc:sldMk cId="3807342735" sldId="284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42.906" v="31" actId="6549"/>
        <pc:sldMkLst>
          <pc:docMk/>
          <pc:sldMk cId="413085528" sldId="285"/>
        </pc:sldMkLst>
        <pc:spChg chg="mod">
          <ac:chgData name="Jacintha Westerink" userId="c1c74fd5-67fa-43d8-8063-0adb3063a5fc" providerId="ADAL" clId="{4CE1E344-4BE8-40CF-9E3F-74CB46C9D3C3}" dt="2020-06-03T10:54:42.906" v="31" actId="6549"/>
          <ac:spMkLst>
            <pc:docMk/>
            <pc:sldMk cId="413085528" sldId="285"/>
            <ac:spMk id="2" creationId="{034A2F8D-7BEB-4FA4-B8EE-C8EA95A9CE43}"/>
          </ac:spMkLst>
        </pc:spChg>
      </pc:sldChg>
      <pc:sldChg chg="modSp mod">
        <pc:chgData name="Jacintha Westerink" userId="c1c74fd5-67fa-43d8-8063-0adb3063a5fc" providerId="ADAL" clId="{4CE1E344-4BE8-40CF-9E3F-74CB46C9D3C3}" dt="2020-06-03T10:54:49.348" v="34" actId="6549"/>
        <pc:sldMkLst>
          <pc:docMk/>
          <pc:sldMk cId="2965997187" sldId="286"/>
        </pc:sldMkLst>
        <pc:spChg chg="mod">
          <ac:chgData name="Jacintha Westerink" userId="c1c74fd5-67fa-43d8-8063-0adb3063a5fc" providerId="ADAL" clId="{4CE1E344-4BE8-40CF-9E3F-74CB46C9D3C3}" dt="2020-06-03T10:54:49.348" v="34" actId="6549"/>
          <ac:spMkLst>
            <pc:docMk/>
            <pc:sldMk cId="2965997187" sldId="286"/>
            <ac:spMk id="2" creationId="{034A2F8D-7BEB-4FA4-B8EE-C8EA95A9CE43}"/>
          </ac:spMkLst>
        </pc:spChg>
      </pc:sldChg>
      <pc:sldMasterChg chg="del delSldLayout">
        <pc:chgData name="Jacintha Westerink" userId="c1c74fd5-67fa-43d8-8063-0adb3063a5fc" providerId="ADAL" clId="{4CE1E344-4BE8-40CF-9E3F-74CB46C9D3C3}" dt="2020-06-03T10:55:05.620" v="35" actId="47"/>
        <pc:sldMasterMkLst>
          <pc:docMk/>
          <pc:sldMasterMk cId="1732052142" sldId="2147483673"/>
        </pc:sldMasterMkLst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2287039675" sldId="2147483674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597525970" sldId="2147483675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2471563847" sldId="2147483676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885689511" sldId="2147483677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769480942" sldId="2147483678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315004783" sldId="2147483679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908353398" sldId="2147483680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3087165355" sldId="2147483681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250812239" sldId="2147483682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1989547711" sldId="2147483683"/>
          </pc:sldLayoutMkLst>
        </pc:sldLayoutChg>
        <pc:sldLayoutChg chg="del">
          <pc:chgData name="Jacintha Westerink" userId="c1c74fd5-67fa-43d8-8063-0adb3063a5fc" providerId="ADAL" clId="{4CE1E344-4BE8-40CF-9E3F-74CB46C9D3C3}" dt="2020-06-03T10:55:05.620" v="35" actId="47"/>
          <pc:sldLayoutMkLst>
            <pc:docMk/>
            <pc:sldMasterMk cId="1732052142" sldId="2147483673"/>
            <pc:sldLayoutMk cId="69588800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>
            <a:extLst>
              <a:ext uri="{FF2B5EF4-FFF2-40B4-BE49-F238E27FC236}">
                <a16:creationId xmlns:a16="http://schemas.microsoft.com/office/drawing/2014/main" id="{E40C1DE4-6D67-443D-A939-1F9E9F31A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9" b="63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20C869-29FC-4B63-A8AA-556CC2ED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2" y="1998924"/>
            <a:ext cx="5551827" cy="2735001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Plantenkennis </a:t>
            </a:r>
            <a:br>
              <a:rPr lang="nl-NL" dirty="0"/>
            </a:br>
            <a:r>
              <a:rPr lang="nl-NL" dirty="0"/>
              <a:t>EVW</a:t>
            </a:r>
            <a:br>
              <a:rPr lang="nl-NL" dirty="0"/>
            </a:br>
            <a:r>
              <a:rPr lang="nl-NL" dirty="0"/>
              <a:t>Oefentoets 4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13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14B14B1-7956-428B-A90C-73311171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60" y="1288256"/>
            <a:ext cx="10010240" cy="42814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26E5AC-1438-4E17-879F-38AE7EC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34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913266F-BD1C-4894-BC5B-45CAAD74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4" y="1690688"/>
            <a:ext cx="5657850" cy="3952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6FC5E2-1120-49C2-AF11-224DB43D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2" y="1378743"/>
            <a:ext cx="3709985" cy="5439551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EFE3FBDB-85E9-436C-8764-350A3E9C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8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EC708D-D82F-419A-99A7-41FED778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35" y="1171572"/>
            <a:ext cx="4322164" cy="43338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0771D5-6EE4-4B72-B801-615812F3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1" y="1171573"/>
            <a:ext cx="2252662" cy="54201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AAA73BD-FBA3-4744-AD2F-375DE7EF2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73" y="1581148"/>
            <a:ext cx="2079449" cy="2871057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376CD89-950E-40F5-A5F1-6D95338A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9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741FBB9-8200-4322-9E10-56A5BD4B4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856456"/>
            <a:ext cx="9991445" cy="5001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34"/>
            <a:ext cx="10515600" cy="1325563"/>
          </a:xfrm>
        </p:spPr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F8ADAE-6AEE-42D9-8E83-C7D364E4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39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D7FC8D-FF6C-44DA-A05F-B2D6DFC5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96" y="1214438"/>
            <a:ext cx="10054354" cy="47958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9C9E5C-85A2-4A52-A1FF-F5C4C136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09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FCD19A-2F18-461C-9675-5844F273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62" y="936625"/>
            <a:ext cx="7630613" cy="5730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18"/>
            <a:ext cx="10515600" cy="1325563"/>
          </a:xfrm>
        </p:spPr>
        <p:txBody>
          <a:bodyPr>
            <a:normAutofit/>
          </a:bodyPr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2C7A87-5EC9-430D-BB4E-457ADBE7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695450"/>
            <a:ext cx="2600325" cy="329565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E195422-37E8-498C-BEA6-22D7F2283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99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404D38-BA17-4621-9DFB-BE8EEF7F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010135"/>
            <a:ext cx="5362575" cy="57621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2FFBE65-1884-49A2-8D4C-577F5B4E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290638"/>
            <a:ext cx="2914650" cy="342471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7114C8B-F045-4B91-B7F2-B2319787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8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EE2A82-83FE-4A19-8D16-B1679037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016198"/>
            <a:ext cx="6948487" cy="5651302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5CB3D1-F6EE-4CF8-A51B-8987F0B6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99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07310-02B4-4D62-A454-27EF3C5C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D460DF-D5C6-4784-9918-AE612D42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Beoordeling: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Totale punten</a:t>
            </a:r>
            <a:r>
              <a:rPr lang="nl-NL" dirty="0"/>
              <a:t>  =  Cijfer</a:t>
            </a:r>
          </a:p>
          <a:p>
            <a:pPr marL="0" indent="0">
              <a:buNone/>
            </a:pPr>
            <a:r>
              <a:rPr lang="nl-NL" dirty="0"/>
              <a:t>       3,9 </a:t>
            </a:r>
          </a:p>
        </p:txBody>
      </p:sp>
    </p:spTree>
    <p:extLst>
      <p:ext uri="{BB962C8B-B14F-4D97-AF65-F5344CB8AC3E}">
        <p14:creationId xmlns:p14="http://schemas.microsoft.com/office/powerpoint/2010/main" val="205069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AE4BC-A986-4C54-9B9D-7760CCA5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322034"/>
            <a:ext cx="7841871" cy="5170841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C9EC2B-6754-494E-9D1A-5715CE06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2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82292-3EFE-4C6F-977E-80F1AAB0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64" y="1574482"/>
            <a:ext cx="6463664" cy="33207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6B0B83-5395-46C0-AD86-336D10D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67" y="1574482"/>
            <a:ext cx="3025049" cy="3709035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61BBA0-BCD6-4ABF-859D-6B8531CC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1D583C-19EB-4BED-ADD5-D9C7A487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95425"/>
            <a:ext cx="10725150" cy="4914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97F2A5-E11F-4ECD-92A9-BF9FA533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0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7F82A9-E4A9-4678-83BD-54EFBCA5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149"/>
            <a:ext cx="3411333" cy="28225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BCB24C-258E-46FE-8778-D89FF46EE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93" y="2501502"/>
            <a:ext cx="2475783" cy="22832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386090-4D64-428E-A01C-482919CD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570" y="5114925"/>
            <a:ext cx="5194706" cy="1552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8D1F10-1114-4E85-BE8D-54F7AC06C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040" y="1893491"/>
            <a:ext cx="2236304" cy="2057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E2E52-FDB3-4F55-BBE5-6AD1DE8A0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973" y="1961356"/>
            <a:ext cx="3402918" cy="2882901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20FFAA4-842F-4F7B-A05A-B176AA89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49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FAAD34-6487-4826-85CB-2811E9AD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1466850"/>
            <a:ext cx="9134475" cy="53149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02FE98-CBAA-4F64-BBCB-03B7D39A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05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AE7433-6A18-428B-98D2-47540001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0" y="1695450"/>
            <a:ext cx="2971800" cy="49720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BBDF50-F9BD-46CB-BBB4-6890C914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1" y="1383507"/>
            <a:ext cx="6579600" cy="39147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8007A7-9274-4E8A-BFDC-EA361011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67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8254AA-D18E-4132-9C15-2D2356399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1139825"/>
            <a:ext cx="8124825" cy="5353050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774495-C61C-44DC-86D4-2835BC0D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12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529EAC-C4C0-47D9-9EB2-33206D9A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66812"/>
            <a:ext cx="9744075" cy="51720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4A2F8D-7BEB-4FA4-B8EE-C8EA95A9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2FD5AE-240E-4AA2-86C7-AE7924E7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7698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DD71AB-9E4C-4B0B-ADB1-6687A54BDA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2F495-7BE0-41B8-A959-A81E3DD4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5A0A5B-E45C-4212-8552-81164C8A7E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58</Words>
  <Application>Microsoft Office PowerPoint</Application>
  <PresentationFormat>Breedbeeld</PresentationFormat>
  <Paragraphs>21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Elephant</vt:lpstr>
      <vt:lpstr>BrushVTI</vt:lpstr>
      <vt:lpstr>Plantenkennis  EVW Oefentoets 4 </vt:lpstr>
      <vt:lpstr> 1</vt:lpstr>
      <vt:lpstr>  2</vt:lpstr>
      <vt:lpstr>    3</vt:lpstr>
      <vt:lpstr>   4</vt:lpstr>
      <vt:lpstr> 5</vt:lpstr>
      <vt:lpstr>  6</vt:lpstr>
      <vt:lpstr> 7</vt:lpstr>
      <vt:lpstr>  8</vt:lpstr>
      <vt:lpstr>   9</vt:lpstr>
      <vt:lpstr> 10</vt:lpstr>
      <vt:lpstr> 11</vt:lpstr>
      <vt:lpstr> 12</vt:lpstr>
      <vt:lpstr> 13</vt:lpstr>
      <vt:lpstr> 14</vt:lpstr>
      <vt:lpstr>  15</vt:lpstr>
      <vt:lpstr> 16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 EVW 1-20</dc:title>
  <dc:creator>Jacintha Westerink</dc:creator>
  <cp:lastModifiedBy>Jacintha Westerink</cp:lastModifiedBy>
  <cp:revision>7</cp:revision>
  <dcterms:created xsi:type="dcterms:W3CDTF">2020-04-21T03:48:36Z</dcterms:created>
  <dcterms:modified xsi:type="dcterms:W3CDTF">2020-06-03T10:55:08Z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